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353" autoAdjust="0"/>
  </p:normalViewPr>
  <p:slideViewPr>
    <p:cSldViewPr snapToGrid="0" snapToObjects="1">
      <p:cViewPr varScale="1">
        <p:scale>
          <a:sx n="61" d="100"/>
          <a:sy n="61"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7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7417"/>
            <a:ext cx="14630400" cy="9712404"/>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9712404"/>
          </a:xfrm>
          <a:prstGeom prst="rect">
            <a:avLst/>
          </a:prstGeom>
        </p:spPr>
      </p:pic>
      <p:pic>
        <p:nvPicPr>
          <p:cNvPr id="5" name="Image 2" descr="preencoded.png"/>
          <p:cNvPicPr>
            <a:picLocks noChangeAspect="1"/>
          </p:cNvPicPr>
          <p:nvPr/>
        </p:nvPicPr>
        <p:blipFill>
          <a:blip r:embed="rId5"/>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marL="0" indent="0" algn="ctr">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marL="0" indent="0" algn="ctr">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marL="0" indent="0" algn="ctr">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marL="0" indent="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NAME: A.MOHAMED SALI HESHAM</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NAAN MUDHALVAN ID: au963321104035</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EMAIL: salihesham04@gmail.com</a:t>
            </a:r>
            <a:endParaRPr lang="en-US" sz="1531" dirty="0"/>
          </a:p>
        </p:txBody>
      </p:sp>
      <p:sp>
        <p:nvSpPr>
          <p:cNvPr id="15" name="Text 10"/>
          <p:cNvSpPr/>
          <p:nvPr/>
        </p:nvSpPr>
        <p:spPr>
          <a:xfrm>
            <a:off x="683538" y="6245185"/>
            <a:ext cx="7776924" cy="589002"/>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 B.E/CSE</a:t>
            </a:r>
          </a:p>
          <a:p>
            <a:pPr marL="0" indent="0">
              <a:lnSpc>
                <a:spcPts val="2449"/>
              </a:lnSpc>
              <a:buNone/>
            </a:pPr>
            <a:endParaRPr lang="en-US" sz="1531" b="1" dirty="0">
              <a:solidFill>
                <a:srgbClr val="272525"/>
              </a:solidFill>
              <a:latin typeface="Montserrat" pitchFamily="34" charset="0"/>
              <a:ea typeface="Montserrat" pitchFamily="34" charset="-122"/>
              <a:cs typeface="Montserrat" pitchFamily="34" charset="-120"/>
            </a:endParaRPr>
          </a:p>
          <a:p>
            <a:pPr marL="0" indent="0">
              <a:lnSpc>
                <a:spcPts val="2449"/>
              </a:lnSpc>
              <a:buNone/>
            </a:pPr>
            <a:r>
              <a:rPr lang="en-US" sz="1531" b="1" dirty="0">
                <a:solidFill>
                  <a:srgbClr val="272525"/>
                </a:solidFill>
                <a:latin typeface="Montserrat" pitchFamily="34" charset="0"/>
              </a:rPr>
              <a:t>COLLEGE: ROHINI COLLEGE OF ENGINEERING AND TECHNOLOGY</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marL="0" indent="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marL="0" indent="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marL="0" indent="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marL="0" indent="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marL="0" indent="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marL="0" indent="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marL="0" indent="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1226582"/>
          </a:xfrm>
          <a:prstGeom prst="rect">
            <a:avLst/>
          </a:prstGeom>
          <a:noFill/>
          <a:ln/>
        </p:spPr>
        <p:txBody>
          <a:bodyPr wrap="square" rtlCol="0" anchor="t"/>
          <a:lstStyle/>
          <a:p>
            <a:pPr marL="0" indent="0">
              <a:lnSpc>
                <a:spcPts val="2609"/>
              </a:lnSpc>
              <a:buNone/>
            </a:pPr>
            <a:r>
              <a:rPr lang="en-US" sz="1630" b="1" dirty="0" err="1">
                <a:solidFill>
                  <a:srgbClr val="5E208E"/>
                </a:solidFill>
                <a:latin typeface="Montserrat" pitchFamily="34" charset="0"/>
                <a:ea typeface="Montserrat" pitchFamily="34" charset="-122"/>
                <a:cs typeface="Montserrat" pitchFamily="34" charset="-120"/>
              </a:rPr>
              <a:t>DEMOLINK:https</a:t>
            </a:r>
            <a:r>
              <a:rPr lang="en-US" sz="1630" b="1" dirty="0">
                <a:solidFill>
                  <a:srgbClr val="5E208E"/>
                </a:solidFill>
                <a:latin typeface="Montserrat" pitchFamily="34" charset="0"/>
                <a:ea typeface="Montserrat" pitchFamily="34" charset="-122"/>
                <a:cs typeface="Montserrat" pitchFamily="34" charset="-120"/>
              </a:rPr>
              <a:t>://github.com/hesham1404/Handwritten-Text-</a:t>
            </a:r>
            <a:r>
              <a:rPr lang="en-US" sz="1630" b="1" dirty="0" err="1">
                <a:solidFill>
                  <a:srgbClr val="5E208E"/>
                </a:solidFill>
                <a:latin typeface="Montserrat" pitchFamily="34" charset="0"/>
                <a:ea typeface="Montserrat" pitchFamily="34" charset="-122"/>
                <a:cs typeface="Montserrat" pitchFamily="34" charset="-120"/>
              </a:rPr>
              <a:t>Recognition.git</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marL="0" indent="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marL="0" indent="0">
              <a:lnSpc>
                <a:spcPts val="2609"/>
              </a:lnSpc>
              <a:buNone/>
            </a:pP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icPr>
            <a:picLocks noChangeAspect="1"/>
          </p:cNvPicPr>
          <p:nvPr/>
        </p:nvPicPr>
        <p:blipFill>
          <a:blip r:embed="rId4"/>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icPr>
            <a:picLocks noChangeAspect="1"/>
          </p:cNvPicPr>
          <p:nvPr/>
        </p:nvPicPr>
        <p:blipFill>
          <a:blip r:embed="rId5"/>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icPr>
            <a:picLocks noChangeAspect="1"/>
          </p:cNvPicPr>
          <p:nvPr/>
        </p:nvPicPr>
        <p:blipFill>
          <a:blip r:embed="rId6"/>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icPr>
            <a:picLocks noChangeAspect="1"/>
          </p:cNvPicPr>
          <p:nvPr/>
        </p:nvPicPr>
        <p:blipFill>
          <a:blip r:embed="rId4"/>
          <a:stretch>
            <a:fillRect/>
          </a:stretch>
        </p:blipFill>
        <p:spPr>
          <a:xfrm>
            <a:off x="7593806" y="3248739"/>
            <a:ext cx="5283994" cy="3082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icPr>
            <a:picLocks noChangeAspect="1"/>
          </p:cNvPicPr>
          <p:nvPr/>
        </p:nvPicPr>
        <p:blipFill>
          <a:blip r:embed="rId4"/>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icPr>
            <a:picLocks noChangeAspect="1"/>
          </p:cNvPicPr>
          <p:nvPr/>
        </p:nvPicPr>
        <p:blipFill>
          <a:blip r:embed="rId5"/>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icPr>
            <a:picLocks noChangeAspect="1"/>
          </p:cNvPicPr>
          <p:nvPr/>
        </p:nvPicPr>
        <p:blipFill>
          <a:blip r:embed="rId6"/>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640</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Sudalai Suresh</cp:lastModifiedBy>
  <cp:revision>5</cp:revision>
  <dcterms:created xsi:type="dcterms:W3CDTF">2024-04-05T10:22:08Z</dcterms:created>
  <dcterms:modified xsi:type="dcterms:W3CDTF">2024-04-05T14:10:42Z</dcterms:modified>
</cp:coreProperties>
</file>